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57" r:id="rId4"/>
    <p:sldId id="258" r:id="rId5"/>
    <p:sldId id="259" r:id="rId6"/>
    <p:sldId id="260" r:id="rId7"/>
    <p:sldId id="261" r:id="rId8"/>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092" y="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sldImg"/>
          </p:nvPr>
        </p:nvSpPr>
        <p:spPr bwMode="auto">
          <a:xfrm>
            <a:off x="1106488" y="812800"/>
            <a:ext cx="5343525" cy="4006850"/>
          </a:xfrm>
          <a:prstGeom prst="rect">
            <a:avLst/>
          </a:prstGeom>
          <a:noFill/>
          <a:ln w="9525">
            <a:noFill/>
            <a:round/>
            <a:headEnd/>
            <a:tailEnd/>
          </a:ln>
        </p:spPr>
      </p:sp>
      <p:sp>
        <p:nvSpPr>
          <p:cNvPr id="3074"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
        <p:nvSpPr>
          <p:cNvPr id="3075"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cs typeface="Arial" charset="0"/>
              </a:defRPr>
            </a:lvl1pPr>
          </a:lstStyle>
          <a:p>
            <a:pPr>
              <a:defRPr/>
            </a:pPr>
            <a:endParaRPr lang="el-GR"/>
          </a:p>
        </p:txBody>
      </p:sp>
      <p:sp>
        <p:nvSpPr>
          <p:cNvPr id="3076"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cs typeface="Arial" charset="0"/>
              </a:defRPr>
            </a:lvl1pPr>
          </a:lstStyle>
          <a:p>
            <a:pPr>
              <a:defRPr/>
            </a:pPr>
            <a:endParaRPr lang="el-GR"/>
          </a:p>
        </p:txBody>
      </p:sp>
      <p:sp>
        <p:nvSpPr>
          <p:cNvPr id="3077"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cs typeface="Arial" charset="0"/>
              </a:defRPr>
            </a:lvl1pPr>
          </a:lstStyle>
          <a:p>
            <a:pPr>
              <a:defRPr/>
            </a:pPr>
            <a:endParaRPr lang="el-GR"/>
          </a:p>
        </p:txBody>
      </p:sp>
      <p:sp>
        <p:nvSpPr>
          <p:cNvPr id="3078"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cs typeface="Arial" charset="0"/>
              </a:defRPr>
            </a:lvl1pPr>
          </a:lstStyle>
          <a:p>
            <a:pPr>
              <a:defRPr/>
            </a:pPr>
            <a:fld id="{C6CABC70-AF23-48D8-8A63-BBB3674A2BCC}"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757B7F77-274D-428E-81E4-72A316C34467}" type="slidenum">
              <a:rPr lang="el-GR"/>
              <a:pPr/>
              <a:t>1</a:t>
            </a:fld>
            <a:endParaRPr lang="el-GR"/>
          </a:p>
        </p:txBody>
      </p:sp>
      <p:sp>
        <p:nvSpPr>
          <p:cNvPr id="11267"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1268"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sldNum" sz="quarter"/>
          </p:nvPr>
        </p:nvSpPr>
        <p:spPr>
          <a:noFill/>
        </p:spPr>
        <p:txBody>
          <a:bodyPr/>
          <a:lstStyle/>
          <a:p>
            <a:fld id="{6B1BD968-A252-489B-BE7E-820A7FA5EF4B}" type="slidenum">
              <a:rPr lang="el-GR"/>
              <a:pPr/>
              <a:t>2</a:t>
            </a:fld>
            <a:endParaRPr lang="el-GR"/>
          </a:p>
        </p:txBody>
      </p:sp>
      <p:sp>
        <p:nvSpPr>
          <p:cNvPr id="12291"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2292"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p:spPr>
        <p:txBody>
          <a:bodyPr/>
          <a:lstStyle/>
          <a:p>
            <a:fld id="{35A67D27-6894-4AE0-8664-9C7E9944CE32}" type="slidenum">
              <a:rPr lang="el-GR"/>
              <a:pPr/>
              <a:t>3</a:t>
            </a:fld>
            <a:endParaRPr lang="el-GR"/>
          </a:p>
        </p:txBody>
      </p:sp>
      <p:sp>
        <p:nvSpPr>
          <p:cNvPr id="13315"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3316"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p:spPr>
        <p:txBody>
          <a:bodyPr/>
          <a:lstStyle/>
          <a:p>
            <a:fld id="{B93A3F50-0AAF-49CF-B7FB-BAC8CEFB4AFA}" type="slidenum">
              <a:rPr lang="el-GR"/>
              <a:pPr/>
              <a:t>4</a:t>
            </a:fld>
            <a:endParaRPr lang="el-GR"/>
          </a:p>
        </p:txBody>
      </p:sp>
      <p:sp>
        <p:nvSpPr>
          <p:cNvPr id="14339"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p:spPr>
        <p:txBody>
          <a:bodyPr/>
          <a:lstStyle/>
          <a:p>
            <a:fld id="{E2DA0CB0-86A4-410D-B119-451AC0E30558}" type="slidenum">
              <a:rPr lang="el-GR"/>
              <a:pPr/>
              <a:t>5</a:t>
            </a:fld>
            <a:endParaRPr lang="el-GR"/>
          </a:p>
        </p:txBody>
      </p:sp>
      <p:sp>
        <p:nvSpPr>
          <p:cNvPr id="15363"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5364"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p:spPr>
        <p:txBody>
          <a:bodyPr/>
          <a:lstStyle/>
          <a:p>
            <a:fld id="{3443B03C-531D-4C4D-9DCB-1484CBCAFBC8}" type="slidenum">
              <a:rPr lang="el-GR"/>
              <a:pPr/>
              <a:t>6</a:t>
            </a:fld>
            <a:endParaRPr lang="el-GR"/>
          </a:p>
        </p:txBody>
      </p:sp>
      <p:sp>
        <p:nvSpPr>
          <p:cNvPr id="16387"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6388" name="Rectangle 2"/>
          <p:cNvSpPr txBox="1">
            <a:spLocks noChangeArrowheads="1"/>
          </p:cNvSpPr>
          <p:nvPr>
            <p:ph type="body" idx="1"/>
          </p:nvPr>
        </p:nvSpPr>
        <p:spPr>
          <a:xfrm>
            <a:off x="755650" y="5078413"/>
            <a:ext cx="6048375" cy="4811712"/>
          </a:xfrm>
          <a:noFill/>
          <a:ln/>
        </p:spPr>
        <p:txBody>
          <a:bodyPr wrap="none" anchor="ct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2347913"/>
            <a:ext cx="8569325" cy="1620837"/>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6B821CBF-C70E-4BC3-88B6-4F2C270DB59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9E5A2186-0AD6-4506-8779-4F87EB52B3F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305675" y="301625"/>
            <a:ext cx="2266950" cy="64547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03238" y="301625"/>
            <a:ext cx="6650037" cy="64547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ECF7DAB9-0E26-4ABC-A1A4-DC52E0BBD329}"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2347913"/>
            <a:ext cx="8569325" cy="1620837"/>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AF873551-42E3-4F34-807A-AB1726134BA5}"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7EC89474-8F21-4EB2-A2B3-24001F3F94F6}"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96925" y="4857750"/>
            <a:ext cx="8567738" cy="15017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BEFBB420-0619-43F3-BB45-5992D02741BB}"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20725" y="1912938"/>
            <a:ext cx="42608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33975" y="1912938"/>
            <a:ext cx="42608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EC830E34-EA71-4BBE-9E74-4B198C469383}"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3213"/>
            <a:ext cx="9072563" cy="1258887"/>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3"/>
          <p:cNvSpPr>
            <a:spLocks noGrp="1" noChangeArrowheads="1"/>
          </p:cNvSpPr>
          <p:nvPr>
            <p:ph type="dt" idx="10"/>
          </p:nvPr>
        </p:nvSpPr>
        <p:spPr>
          <a:ln/>
        </p:spPr>
        <p:txBody>
          <a:bodyPr/>
          <a:lstStyle>
            <a:lvl1pPr>
              <a:defRPr/>
            </a:lvl1pPr>
          </a:lstStyle>
          <a:p>
            <a:pPr>
              <a:defRPr/>
            </a:pPr>
            <a:endParaRPr lang="el-GR"/>
          </a:p>
        </p:txBody>
      </p:sp>
      <p:sp>
        <p:nvSpPr>
          <p:cNvPr id="8" name="Rectangle 4"/>
          <p:cNvSpPr>
            <a:spLocks noGrp="1" noChangeArrowheads="1"/>
          </p:cNvSpPr>
          <p:nvPr>
            <p:ph type="ftr" idx="11"/>
          </p:nvPr>
        </p:nvSpPr>
        <p:spPr>
          <a:ln/>
        </p:spPr>
        <p:txBody>
          <a:bodyPr/>
          <a:lstStyle>
            <a:lvl1pPr>
              <a:defRPr/>
            </a:lvl1pPr>
          </a:lstStyle>
          <a:p>
            <a:pPr>
              <a:defRPr/>
            </a:pPr>
            <a:endParaRPr lang="el-GR"/>
          </a:p>
        </p:txBody>
      </p:sp>
      <p:sp>
        <p:nvSpPr>
          <p:cNvPr id="9" name="Rectangle 5"/>
          <p:cNvSpPr>
            <a:spLocks noGrp="1" noChangeArrowheads="1"/>
          </p:cNvSpPr>
          <p:nvPr>
            <p:ph type="sldNum" idx="12"/>
          </p:nvPr>
        </p:nvSpPr>
        <p:spPr>
          <a:ln/>
        </p:spPr>
        <p:txBody>
          <a:bodyPr/>
          <a:lstStyle>
            <a:lvl1pPr>
              <a:defRPr/>
            </a:lvl1pPr>
          </a:lstStyle>
          <a:p>
            <a:pPr>
              <a:defRPr/>
            </a:pPr>
            <a:fld id="{793FE984-C50B-4D74-A2D3-327A5FC61939}"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3"/>
          <p:cNvSpPr>
            <a:spLocks noGrp="1" noChangeArrowheads="1"/>
          </p:cNvSpPr>
          <p:nvPr>
            <p:ph type="dt" idx="10"/>
          </p:nvPr>
        </p:nvSpPr>
        <p:spPr>
          <a:ln/>
        </p:spPr>
        <p:txBody>
          <a:bodyPr/>
          <a:lstStyle>
            <a:lvl1pPr>
              <a:defRPr/>
            </a:lvl1pPr>
          </a:lstStyle>
          <a:p>
            <a:pPr>
              <a:defRPr/>
            </a:pPr>
            <a:endParaRPr lang="el-GR"/>
          </a:p>
        </p:txBody>
      </p:sp>
      <p:sp>
        <p:nvSpPr>
          <p:cNvPr id="4" name="Rectangle 4"/>
          <p:cNvSpPr>
            <a:spLocks noGrp="1" noChangeArrowheads="1"/>
          </p:cNvSpPr>
          <p:nvPr>
            <p:ph type="ftr" idx="11"/>
          </p:nvPr>
        </p:nvSpPr>
        <p:spPr>
          <a:ln/>
        </p:spPr>
        <p:txBody>
          <a:bodyPr/>
          <a:lstStyle>
            <a:lvl1pPr>
              <a:defRPr/>
            </a:lvl1pPr>
          </a:lstStyle>
          <a:p>
            <a:pPr>
              <a:defRPr/>
            </a:pPr>
            <a:endParaRPr lang="el-GR"/>
          </a:p>
        </p:txBody>
      </p:sp>
      <p:sp>
        <p:nvSpPr>
          <p:cNvPr id="5" name="Rectangle 5"/>
          <p:cNvSpPr>
            <a:spLocks noGrp="1" noChangeArrowheads="1"/>
          </p:cNvSpPr>
          <p:nvPr>
            <p:ph type="sldNum" idx="12"/>
          </p:nvPr>
        </p:nvSpPr>
        <p:spPr>
          <a:ln/>
        </p:spPr>
        <p:txBody>
          <a:bodyPr/>
          <a:lstStyle>
            <a:lvl1pPr>
              <a:defRPr/>
            </a:lvl1pPr>
          </a:lstStyle>
          <a:p>
            <a:pPr>
              <a:defRPr/>
            </a:pPr>
            <a:fld id="{10A2CD62-BF91-4769-906A-37AC14F8F226}"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l-GR"/>
          </a:p>
        </p:txBody>
      </p:sp>
      <p:sp>
        <p:nvSpPr>
          <p:cNvPr id="3" name="Rectangle 4"/>
          <p:cNvSpPr>
            <a:spLocks noGrp="1" noChangeArrowheads="1"/>
          </p:cNvSpPr>
          <p:nvPr>
            <p:ph type="ftr" idx="11"/>
          </p:nvPr>
        </p:nvSpPr>
        <p:spPr>
          <a:ln/>
        </p:spPr>
        <p:txBody>
          <a:bodyPr/>
          <a:lstStyle>
            <a:lvl1pPr>
              <a:defRPr/>
            </a:lvl1pPr>
          </a:lstStyle>
          <a:p>
            <a:pPr>
              <a:defRPr/>
            </a:pPr>
            <a:endParaRPr lang="el-GR"/>
          </a:p>
        </p:txBody>
      </p:sp>
      <p:sp>
        <p:nvSpPr>
          <p:cNvPr id="4" name="Rectangle 5"/>
          <p:cNvSpPr>
            <a:spLocks noGrp="1" noChangeArrowheads="1"/>
          </p:cNvSpPr>
          <p:nvPr>
            <p:ph type="sldNum" idx="12"/>
          </p:nvPr>
        </p:nvSpPr>
        <p:spPr>
          <a:ln/>
        </p:spPr>
        <p:txBody>
          <a:bodyPr/>
          <a:lstStyle>
            <a:lvl1pPr>
              <a:defRPr/>
            </a:lvl1pPr>
          </a:lstStyle>
          <a:p>
            <a:pPr>
              <a:defRPr/>
            </a:pPr>
            <a:fld id="{B7279989-D1F0-4DDE-9D7A-89547558D7B8}"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1625"/>
            <a:ext cx="3316288" cy="1279525"/>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0B51AA47-BBD9-43D3-AE99-16ED085E4D3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49B071CB-AFBC-48C0-85CD-6C04D27EE3B1}"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438" y="5291138"/>
            <a:ext cx="6048375" cy="625475"/>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493BD660-D256-4A34-9507-FEB05A85ABED}"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8F664D2E-7A19-4E10-B947-9037441031A2}"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307263" y="539750"/>
            <a:ext cx="2266950" cy="572293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04825" y="539750"/>
            <a:ext cx="6650038" cy="572293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93CDD8FC-B595-48DF-A488-CB53C4E767D8}"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539750"/>
            <a:ext cx="9069388" cy="1260475"/>
          </a:xfrm>
        </p:spPr>
        <p:txBody>
          <a:bodyPr/>
          <a:lstStyle/>
          <a:p>
            <a:r>
              <a:rPr lang="el-GR" smtClean="0"/>
              <a:t>Kλικ για επεξεργασία του τίτλου</a:t>
            </a:r>
            <a:endParaRPr lang="el-GR"/>
          </a:p>
        </p:txBody>
      </p:sp>
      <p:sp>
        <p:nvSpPr>
          <p:cNvPr id="3" name="Rectangle 3"/>
          <p:cNvSpPr>
            <a:spLocks noGrp="1" noChangeArrowheads="1"/>
          </p:cNvSpPr>
          <p:nvPr>
            <p:ph type="dt" idx="10"/>
          </p:nvPr>
        </p:nvSpPr>
        <p:spPr>
          <a:ln/>
        </p:spPr>
        <p:txBody>
          <a:bodyPr/>
          <a:lstStyle>
            <a:lvl1pPr>
              <a:defRPr/>
            </a:lvl1pPr>
          </a:lstStyle>
          <a:p>
            <a:pPr>
              <a:defRPr/>
            </a:pPr>
            <a:endParaRPr lang="el-GR"/>
          </a:p>
        </p:txBody>
      </p:sp>
      <p:sp>
        <p:nvSpPr>
          <p:cNvPr id="4" name="Rectangle 4"/>
          <p:cNvSpPr>
            <a:spLocks noGrp="1" noChangeArrowheads="1"/>
          </p:cNvSpPr>
          <p:nvPr>
            <p:ph type="ftr" idx="11"/>
          </p:nvPr>
        </p:nvSpPr>
        <p:spPr>
          <a:ln/>
        </p:spPr>
        <p:txBody>
          <a:bodyPr/>
          <a:lstStyle>
            <a:lvl1pPr>
              <a:defRPr/>
            </a:lvl1pPr>
          </a:lstStyle>
          <a:p>
            <a:pPr>
              <a:defRPr/>
            </a:pPr>
            <a:endParaRPr lang="el-GR"/>
          </a:p>
        </p:txBody>
      </p:sp>
      <p:sp>
        <p:nvSpPr>
          <p:cNvPr id="5" name="Rectangle 5"/>
          <p:cNvSpPr>
            <a:spLocks noGrp="1" noChangeArrowheads="1"/>
          </p:cNvSpPr>
          <p:nvPr>
            <p:ph type="sldNum" idx="12"/>
          </p:nvPr>
        </p:nvSpPr>
        <p:spPr>
          <a:ln/>
        </p:spPr>
        <p:txBody>
          <a:bodyPr/>
          <a:lstStyle>
            <a:lvl1pPr>
              <a:defRPr/>
            </a:lvl1pPr>
          </a:lstStyle>
          <a:p>
            <a:pPr>
              <a:defRPr/>
            </a:pPr>
            <a:fld id="{B717EBF3-0C2F-43AC-A5DA-40B2BBB0507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96925" y="4857750"/>
            <a:ext cx="8567738" cy="15017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3"/>
          <p:cNvSpPr>
            <a:spLocks noGrp="1" noChangeArrowheads="1"/>
          </p:cNvSpPr>
          <p:nvPr>
            <p:ph type="dt" idx="10"/>
          </p:nvPr>
        </p:nvSpPr>
        <p:spPr>
          <a:ln/>
        </p:spPr>
        <p:txBody>
          <a:bodyPr/>
          <a:lstStyle>
            <a:lvl1pPr>
              <a:defRPr/>
            </a:lvl1pPr>
          </a:lstStyle>
          <a:p>
            <a:pPr>
              <a:defRPr/>
            </a:pPr>
            <a:endParaRPr lang="el-GR"/>
          </a:p>
        </p:txBody>
      </p:sp>
      <p:sp>
        <p:nvSpPr>
          <p:cNvPr id="5" name="Rectangle 4"/>
          <p:cNvSpPr>
            <a:spLocks noGrp="1" noChangeArrowheads="1"/>
          </p:cNvSpPr>
          <p:nvPr>
            <p:ph type="ftr" idx="11"/>
          </p:nvPr>
        </p:nvSpPr>
        <p:spPr>
          <a:ln/>
        </p:spPr>
        <p:txBody>
          <a:bodyPr/>
          <a:lstStyle>
            <a:lvl1pPr>
              <a:defRPr/>
            </a:lvl1pPr>
          </a:lstStyle>
          <a:p>
            <a:pPr>
              <a:defRPr/>
            </a:pPr>
            <a:endParaRPr lang="el-GR"/>
          </a:p>
        </p:txBody>
      </p:sp>
      <p:sp>
        <p:nvSpPr>
          <p:cNvPr id="6" name="Rectangle 5"/>
          <p:cNvSpPr>
            <a:spLocks noGrp="1" noChangeArrowheads="1"/>
          </p:cNvSpPr>
          <p:nvPr>
            <p:ph type="sldNum" idx="12"/>
          </p:nvPr>
        </p:nvSpPr>
        <p:spPr>
          <a:ln/>
        </p:spPr>
        <p:txBody>
          <a:bodyPr/>
          <a:lstStyle>
            <a:lvl1pPr>
              <a:defRPr/>
            </a:lvl1pPr>
          </a:lstStyle>
          <a:p>
            <a:pPr>
              <a:defRPr/>
            </a:pPr>
            <a:fld id="{07C45209-C86D-4D6C-BA83-99883E990800}"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2A7E4C0F-300A-46BE-B331-11CFBADE561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3213"/>
            <a:ext cx="9072563" cy="1258887"/>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3"/>
          <p:cNvSpPr>
            <a:spLocks noGrp="1" noChangeArrowheads="1"/>
          </p:cNvSpPr>
          <p:nvPr>
            <p:ph type="dt" idx="10"/>
          </p:nvPr>
        </p:nvSpPr>
        <p:spPr>
          <a:ln/>
        </p:spPr>
        <p:txBody>
          <a:bodyPr/>
          <a:lstStyle>
            <a:lvl1pPr>
              <a:defRPr/>
            </a:lvl1pPr>
          </a:lstStyle>
          <a:p>
            <a:pPr>
              <a:defRPr/>
            </a:pPr>
            <a:endParaRPr lang="el-GR"/>
          </a:p>
        </p:txBody>
      </p:sp>
      <p:sp>
        <p:nvSpPr>
          <p:cNvPr id="8" name="Rectangle 4"/>
          <p:cNvSpPr>
            <a:spLocks noGrp="1" noChangeArrowheads="1"/>
          </p:cNvSpPr>
          <p:nvPr>
            <p:ph type="ftr" idx="11"/>
          </p:nvPr>
        </p:nvSpPr>
        <p:spPr>
          <a:ln/>
        </p:spPr>
        <p:txBody>
          <a:bodyPr/>
          <a:lstStyle>
            <a:lvl1pPr>
              <a:defRPr/>
            </a:lvl1pPr>
          </a:lstStyle>
          <a:p>
            <a:pPr>
              <a:defRPr/>
            </a:pPr>
            <a:endParaRPr lang="el-GR"/>
          </a:p>
        </p:txBody>
      </p:sp>
      <p:sp>
        <p:nvSpPr>
          <p:cNvPr id="9" name="Rectangle 5"/>
          <p:cNvSpPr>
            <a:spLocks noGrp="1" noChangeArrowheads="1"/>
          </p:cNvSpPr>
          <p:nvPr>
            <p:ph type="sldNum" idx="12"/>
          </p:nvPr>
        </p:nvSpPr>
        <p:spPr>
          <a:ln/>
        </p:spPr>
        <p:txBody>
          <a:bodyPr/>
          <a:lstStyle>
            <a:lvl1pPr>
              <a:defRPr/>
            </a:lvl1pPr>
          </a:lstStyle>
          <a:p>
            <a:pPr>
              <a:defRPr/>
            </a:pPr>
            <a:fld id="{0CBB5CE1-9026-4ABC-9AC2-3A05EC8CAC6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3"/>
          <p:cNvSpPr>
            <a:spLocks noGrp="1" noChangeArrowheads="1"/>
          </p:cNvSpPr>
          <p:nvPr>
            <p:ph type="dt" idx="10"/>
          </p:nvPr>
        </p:nvSpPr>
        <p:spPr>
          <a:ln/>
        </p:spPr>
        <p:txBody>
          <a:bodyPr/>
          <a:lstStyle>
            <a:lvl1pPr>
              <a:defRPr/>
            </a:lvl1pPr>
          </a:lstStyle>
          <a:p>
            <a:pPr>
              <a:defRPr/>
            </a:pPr>
            <a:endParaRPr lang="el-GR"/>
          </a:p>
        </p:txBody>
      </p:sp>
      <p:sp>
        <p:nvSpPr>
          <p:cNvPr id="4" name="Rectangle 4"/>
          <p:cNvSpPr>
            <a:spLocks noGrp="1" noChangeArrowheads="1"/>
          </p:cNvSpPr>
          <p:nvPr>
            <p:ph type="ftr" idx="11"/>
          </p:nvPr>
        </p:nvSpPr>
        <p:spPr>
          <a:ln/>
        </p:spPr>
        <p:txBody>
          <a:bodyPr/>
          <a:lstStyle>
            <a:lvl1pPr>
              <a:defRPr/>
            </a:lvl1pPr>
          </a:lstStyle>
          <a:p>
            <a:pPr>
              <a:defRPr/>
            </a:pPr>
            <a:endParaRPr lang="el-GR"/>
          </a:p>
        </p:txBody>
      </p:sp>
      <p:sp>
        <p:nvSpPr>
          <p:cNvPr id="5" name="Rectangle 5"/>
          <p:cNvSpPr>
            <a:spLocks noGrp="1" noChangeArrowheads="1"/>
          </p:cNvSpPr>
          <p:nvPr>
            <p:ph type="sldNum" idx="12"/>
          </p:nvPr>
        </p:nvSpPr>
        <p:spPr>
          <a:ln/>
        </p:spPr>
        <p:txBody>
          <a:bodyPr/>
          <a:lstStyle>
            <a:lvl1pPr>
              <a:defRPr/>
            </a:lvl1pPr>
          </a:lstStyle>
          <a:p>
            <a:pPr>
              <a:defRPr/>
            </a:pPr>
            <a:fld id="{2BEC2C02-6185-4E4D-B89C-A07257E30E3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l-GR"/>
          </a:p>
        </p:txBody>
      </p:sp>
      <p:sp>
        <p:nvSpPr>
          <p:cNvPr id="3" name="Rectangle 4"/>
          <p:cNvSpPr>
            <a:spLocks noGrp="1" noChangeArrowheads="1"/>
          </p:cNvSpPr>
          <p:nvPr>
            <p:ph type="ftr" idx="11"/>
          </p:nvPr>
        </p:nvSpPr>
        <p:spPr>
          <a:ln/>
        </p:spPr>
        <p:txBody>
          <a:bodyPr/>
          <a:lstStyle>
            <a:lvl1pPr>
              <a:defRPr/>
            </a:lvl1pPr>
          </a:lstStyle>
          <a:p>
            <a:pPr>
              <a:defRPr/>
            </a:pPr>
            <a:endParaRPr lang="el-GR"/>
          </a:p>
        </p:txBody>
      </p:sp>
      <p:sp>
        <p:nvSpPr>
          <p:cNvPr id="4" name="Rectangle 5"/>
          <p:cNvSpPr>
            <a:spLocks noGrp="1" noChangeArrowheads="1"/>
          </p:cNvSpPr>
          <p:nvPr>
            <p:ph type="sldNum" idx="12"/>
          </p:nvPr>
        </p:nvSpPr>
        <p:spPr>
          <a:ln/>
        </p:spPr>
        <p:txBody>
          <a:bodyPr/>
          <a:lstStyle>
            <a:lvl1pPr>
              <a:defRPr/>
            </a:lvl1pPr>
          </a:lstStyle>
          <a:p>
            <a:pPr>
              <a:defRPr/>
            </a:pPr>
            <a:fld id="{FF7C557C-BEBD-478D-BDAC-08E98D99275F}"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1625"/>
            <a:ext cx="3316288" cy="1279525"/>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9FF66350-A85C-42E4-ADC7-D26A5967D28F}"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438" y="5291138"/>
            <a:ext cx="6048375" cy="625475"/>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3"/>
          <p:cNvSpPr>
            <a:spLocks noGrp="1" noChangeArrowheads="1"/>
          </p:cNvSpPr>
          <p:nvPr>
            <p:ph type="dt" idx="10"/>
          </p:nvPr>
        </p:nvSpPr>
        <p:spPr>
          <a:ln/>
        </p:spPr>
        <p:txBody>
          <a:bodyPr/>
          <a:lstStyle>
            <a:lvl1pPr>
              <a:defRPr/>
            </a:lvl1pPr>
          </a:lstStyle>
          <a:p>
            <a:pPr>
              <a:defRPr/>
            </a:pPr>
            <a:endParaRPr lang="el-GR"/>
          </a:p>
        </p:txBody>
      </p:sp>
      <p:sp>
        <p:nvSpPr>
          <p:cNvPr id="6" name="Rectangle 4"/>
          <p:cNvSpPr>
            <a:spLocks noGrp="1" noChangeArrowheads="1"/>
          </p:cNvSpPr>
          <p:nvPr>
            <p:ph type="ftr" idx="11"/>
          </p:nvPr>
        </p:nvSpPr>
        <p:spPr>
          <a:ln/>
        </p:spPr>
        <p:txBody>
          <a:bodyPr/>
          <a:lstStyle>
            <a:lvl1pPr>
              <a:defRPr/>
            </a:lvl1pPr>
          </a:lstStyle>
          <a:p>
            <a:pPr>
              <a:defRPr/>
            </a:pPr>
            <a:endParaRPr lang="el-GR"/>
          </a:p>
        </p:txBody>
      </p:sp>
      <p:sp>
        <p:nvSpPr>
          <p:cNvPr id="7" name="Rectangle 5"/>
          <p:cNvSpPr>
            <a:spLocks noGrp="1" noChangeArrowheads="1"/>
          </p:cNvSpPr>
          <p:nvPr>
            <p:ph type="sldNum" idx="12"/>
          </p:nvPr>
        </p:nvSpPr>
        <p:spPr>
          <a:ln/>
        </p:spPr>
        <p:txBody>
          <a:bodyPr/>
          <a:lstStyle>
            <a:lvl1pPr>
              <a:defRPr/>
            </a:lvl1pPr>
          </a:lstStyle>
          <a:p>
            <a:pPr>
              <a:defRPr/>
            </a:pPr>
            <a:fld id="{9F382F95-3B8F-4F60-A9BB-C2991A35ADA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21168"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smtClean="0">
                <a:solidFill>
                  <a:srgbClr val="000000"/>
                </a:solidFill>
                <a:latin typeface="Times New Roman" pitchFamily="16" charset="0"/>
                <a:cs typeface="Arial" charset="0"/>
              </a:defRPr>
            </a:lvl1pPr>
          </a:lstStyle>
          <a:p>
            <a:pPr>
              <a:defRPr/>
            </a:pPr>
            <a:endParaRPr lang="el-GR"/>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smtClean="0">
                <a:solidFill>
                  <a:srgbClr val="000000"/>
                </a:solidFill>
                <a:latin typeface="Times New Roman" pitchFamily="16" charset="0"/>
                <a:cs typeface="Arial" charset="0"/>
              </a:defRPr>
            </a:lvl1pPr>
          </a:lstStyle>
          <a:p>
            <a:pPr>
              <a:defRPr/>
            </a:pPr>
            <a:endParaRPr lang="el-GR"/>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000000"/>
                </a:solidFill>
                <a:latin typeface="Times New Roman" pitchFamily="16" charset="0"/>
                <a:cs typeface="Arial" charset="0"/>
              </a:defRPr>
            </a:lvl1pPr>
          </a:lstStyle>
          <a:p>
            <a:pPr>
              <a:defRPr/>
            </a:pPr>
            <a:fld id="{C04D99C7-84E8-441C-892C-2AA5FB2C7AF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itchFamily="16" charset="0"/>
        <a:buChar char="•"/>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buChar char="–"/>
        <a:defRPr sz="28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buChar char="•"/>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04825" y="539750"/>
            <a:ext cx="9069388"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720725" y="1912938"/>
            <a:ext cx="8674100" cy="4349750"/>
          </a:xfrm>
          <a:prstGeom prst="rect">
            <a:avLst/>
          </a:prstGeom>
          <a:noFill/>
          <a:ln w="9525">
            <a:noFill/>
            <a:round/>
            <a:headEnd/>
            <a:tailEnd/>
          </a:ln>
        </p:spPr>
        <p:txBody>
          <a:bodyPr vert="horz" wrap="square" lIns="0" tIns="21168"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76263" y="6527800"/>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smtClean="0">
                <a:solidFill>
                  <a:srgbClr val="FFFFFF"/>
                </a:solidFill>
                <a:latin typeface="Times New Roman" pitchFamily="16" charset="0"/>
                <a:cs typeface="Arial" charset="0"/>
              </a:defRPr>
            </a:lvl1pPr>
          </a:lstStyle>
          <a:p>
            <a:pPr>
              <a:defRPr/>
            </a:pPr>
            <a:endParaRPr lang="el-GR"/>
          </a:p>
        </p:txBody>
      </p:sp>
      <p:sp>
        <p:nvSpPr>
          <p:cNvPr id="2052" name="Rectangle 4"/>
          <p:cNvSpPr>
            <a:spLocks noGrp="1" noChangeArrowheads="1"/>
          </p:cNvSpPr>
          <p:nvPr>
            <p:ph type="ftr"/>
          </p:nvPr>
        </p:nvSpPr>
        <p:spPr bwMode="auto">
          <a:xfrm>
            <a:off x="3448050" y="6527800"/>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smtClean="0">
                <a:solidFill>
                  <a:srgbClr val="FFFFFF"/>
                </a:solidFill>
                <a:latin typeface="Times New Roman" pitchFamily="16" charset="0"/>
                <a:cs typeface="Arial" charset="0"/>
              </a:defRPr>
            </a:lvl1pPr>
          </a:lstStyle>
          <a:p>
            <a:pPr>
              <a:defRPr/>
            </a:pPr>
            <a:endParaRPr lang="el-GR"/>
          </a:p>
        </p:txBody>
      </p:sp>
      <p:sp>
        <p:nvSpPr>
          <p:cNvPr id="2053" name="Rectangle 5"/>
          <p:cNvSpPr>
            <a:spLocks noGrp="1" noChangeArrowheads="1"/>
          </p:cNvSpPr>
          <p:nvPr>
            <p:ph type="sldNum"/>
          </p:nvPr>
        </p:nvSpPr>
        <p:spPr bwMode="auto">
          <a:xfrm>
            <a:off x="7154863" y="6527800"/>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FFFFFF"/>
                </a:solidFill>
                <a:latin typeface="Times New Roman" pitchFamily="16" charset="0"/>
                <a:cs typeface="Arial" charset="0"/>
              </a:defRPr>
            </a:lvl1pPr>
          </a:lstStyle>
          <a:p>
            <a:pPr>
              <a:defRPr/>
            </a:pPr>
            <a:fld id="{1BFF9DDF-9AF4-4BCE-9CA3-BC9374ADBB5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buChar char="•"/>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buChar char="–"/>
        <a:defRPr sz="2800">
          <a:solidFill>
            <a:srgbClr val="000000"/>
          </a:solidFill>
          <a:latin typeface="+mn-lt"/>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buChar char="•"/>
        <a:defRPr sz="2400">
          <a:solidFill>
            <a:srgbClr val="000000"/>
          </a:solidFill>
          <a:latin typeface="+mn-lt"/>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04825" y="539750"/>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mtClean="0">
                <a:solidFill>
                  <a:srgbClr val="FFFFFF"/>
                </a:solidFill>
              </a:rPr>
              <a:t>Αλή Πασάς</a:t>
            </a:r>
          </a:p>
        </p:txBody>
      </p:sp>
      <p:pic>
        <p:nvPicPr>
          <p:cNvPr id="3075" name="Picture 2"/>
          <p:cNvPicPr>
            <a:picLocks noChangeAspect="1" noChangeArrowheads="1"/>
          </p:cNvPicPr>
          <p:nvPr/>
        </p:nvPicPr>
        <p:blipFill>
          <a:blip r:embed="rId3" cstate="print"/>
          <a:srcRect/>
          <a:stretch>
            <a:fillRect/>
          </a:stretch>
        </p:blipFill>
        <p:spPr bwMode="auto">
          <a:xfrm>
            <a:off x="1158875" y="1912938"/>
            <a:ext cx="3355975" cy="4351337"/>
          </a:xfrm>
          <a:prstGeom prst="rect">
            <a:avLst/>
          </a:prstGeom>
          <a:noFill/>
          <a:ln w="9525">
            <a:noFill/>
            <a:round/>
            <a:headEnd/>
            <a:tailEnd/>
          </a:ln>
        </p:spPr>
      </p:pic>
      <p:pic>
        <p:nvPicPr>
          <p:cNvPr id="3076" name="Picture 3"/>
          <p:cNvPicPr>
            <a:picLocks noChangeAspect="1" noChangeArrowheads="1"/>
          </p:cNvPicPr>
          <p:nvPr/>
        </p:nvPicPr>
        <p:blipFill>
          <a:blip r:embed="rId4" cstate="print"/>
          <a:srcRect/>
          <a:stretch>
            <a:fillRect/>
          </a:stretch>
        </p:blipFill>
        <p:spPr bwMode="auto">
          <a:xfrm>
            <a:off x="5113338" y="2243138"/>
            <a:ext cx="4425950" cy="4237037"/>
          </a:xfrm>
          <a:prstGeom prst="rect">
            <a:avLst/>
          </a:prstGeom>
          <a:noFill/>
          <a:ln w="9525">
            <a:noFill/>
            <a:round/>
            <a:headEnd/>
            <a:tailEnd/>
          </a:ln>
        </p:spPr>
      </p:pic>
    </p:spTree>
  </p:cSld>
  <p:clrMapOvr>
    <a:masterClrMapping/>
  </p:clrMapOvr>
  <p:transition spd="med">
    <p:wipe dir="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60363" y="1109663"/>
            <a:ext cx="9070975" cy="3749675"/>
          </a:xfrm>
          <a:prstGeom prst="rect">
            <a:avLst/>
          </a:prstGeom>
          <a:noFill/>
          <a:ln w="9525">
            <a:noFill/>
            <a:round/>
            <a:headEnd/>
            <a:tailEnd/>
          </a:ln>
        </p:spPr>
        <p:txBody>
          <a:bodyPr lIns="0" tIns="38808"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z="4400">
                <a:solidFill>
                  <a:srgbClr val="FFFFFF"/>
                </a:solidFill>
              </a:rPr>
              <a:t>Τίτλος-Αλή Πασάς</a:t>
            </a:r>
            <a:br>
              <a:rPr lang="el-GR" sz="4400">
                <a:solidFill>
                  <a:srgbClr val="FFFFFF"/>
                </a:solidFill>
              </a:rPr>
            </a:br>
            <a:r>
              <a:rPr lang="el-GR" sz="4400">
                <a:solidFill>
                  <a:srgbClr val="FFFFFF"/>
                </a:solidFill>
              </a:rPr>
              <a:t>Μάθημα-Ιστορία</a:t>
            </a:r>
            <a:br>
              <a:rPr lang="el-GR" sz="4400">
                <a:solidFill>
                  <a:srgbClr val="FFFFFF"/>
                </a:solidFill>
              </a:rPr>
            </a:br>
            <a:r>
              <a:rPr lang="el-GR" sz="4400">
                <a:solidFill>
                  <a:srgbClr val="FFFFFF"/>
                </a:solidFill>
              </a:rPr>
              <a:t>Μαθητής-Τζόης Λούτα</a:t>
            </a:r>
            <a:br>
              <a:rPr lang="el-GR" sz="4400">
                <a:solidFill>
                  <a:srgbClr val="FFFFFF"/>
                </a:solidFill>
              </a:rPr>
            </a:br>
            <a:r>
              <a:rPr lang="el-GR" sz="4400">
                <a:solidFill>
                  <a:srgbClr val="FFFFFF"/>
                </a:solidFill>
              </a:rPr>
              <a:t>Τάξη-Γ</a:t>
            </a:r>
            <a:br>
              <a:rPr lang="el-GR" sz="4400">
                <a:solidFill>
                  <a:srgbClr val="FFFFFF"/>
                </a:solidFill>
              </a:rPr>
            </a:br>
            <a:r>
              <a:rPr lang="el-GR" sz="4400">
                <a:solidFill>
                  <a:srgbClr val="FFFFFF"/>
                </a:solidFill>
              </a:rPr>
              <a:t>Τμήμα-1</a:t>
            </a:r>
            <a:br>
              <a:rPr lang="el-GR" sz="4400">
                <a:solidFill>
                  <a:srgbClr val="FFFFFF"/>
                </a:solidFill>
              </a:rPr>
            </a:br>
            <a:r>
              <a:rPr lang="el-GR" sz="4400">
                <a:solidFill>
                  <a:srgbClr val="FFFFFF"/>
                </a:solidFill>
              </a:rPr>
              <a:t>Σχολ.έτος-2011/2012</a:t>
            </a:r>
          </a:p>
        </p:txBody>
      </p:sp>
    </p:spTree>
  </p:cSld>
  <p:clrMapOvr>
    <a:masterClrMapping/>
  </p:clrMapOvr>
  <p:transition spd="med">
    <p:random/>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539750" y="0"/>
            <a:ext cx="9070975" cy="625475"/>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mtClean="0">
                <a:solidFill>
                  <a:srgbClr val="FFFFFF"/>
                </a:solidFill>
              </a:rPr>
              <a:t>Πρόλογος</a:t>
            </a:r>
          </a:p>
        </p:txBody>
      </p:sp>
      <p:sp>
        <p:nvSpPr>
          <p:cNvPr id="5123" name="Rectangle 2"/>
          <p:cNvSpPr>
            <a:spLocks noGrp="1" noChangeArrowheads="1"/>
          </p:cNvSpPr>
          <p:nvPr>
            <p:ph type="subTitle" idx="4294967295"/>
          </p:nvPr>
        </p:nvSpPr>
        <p:spPr>
          <a:xfrm>
            <a:off x="539750" y="922338"/>
            <a:ext cx="8929688" cy="6215062"/>
          </a:xfrm>
        </p:spPr>
        <p:txBody>
          <a:bodyPr anchor="ctr"/>
          <a:lstStyle/>
          <a:p>
            <a:pPr marL="0" indent="0" algn="ctr" eaLnBrk="1">
              <a:spcAft>
                <a:spcPct val="0"/>
              </a:spcAft>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l-GR" smtClean="0">
                <a:solidFill>
                  <a:srgbClr val="FFFFFF"/>
                </a:solidFill>
              </a:rPr>
              <a:t>Ο Αλή Πασάς το1878 θα υπερβεί τα όρια και θα αναδειχτεί πασάς των Ιωαννίνων. Οι Βενετοί θα δούνε έναν απόλυτο αυθέντη που θέλει να τα πάρει ολα και γι΄αυτό τον εμποδίζουν να πάρει τις θάλασσες του Αμβρακικού, του Ιονίου και της Αδριατικής. Το καλοκαίρι του 1787 και συγκεκριμένα τον Αύγουστο η Πύλη θα κηρύξει πόλεμο στην Ρωσία και για να νικήσει η ως τότε </a:t>
            </a:r>
          </a:p>
          <a:p>
            <a:pPr marL="0" indent="0" algn="ctr" eaLnBrk="1">
              <a:spcAft>
                <a:spcPct val="0"/>
              </a:spcAft>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l-GR" smtClean="0">
                <a:solidFill>
                  <a:srgbClr val="FFFFFF"/>
                </a:solidFill>
              </a:rPr>
              <a:t>Αικατερίνη Β΄ θα στείλει γραπτή επιστολή συμπαράστασης στους Σουλιώτες οι οποίοι ανταποκρίνονται στέλνοντας το 1789 την επιστολή γράφοντας πως δέχονται να δώσουν τη βοήθεια τους. Ο Αλή Πασάς δεν πτοείται και το 1789 θα αρχίσει εχθροπραξίες με τους </a:t>
            </a:r>
          </a:p>
          <a:p>
            <a:pPr marL="0" indent="0" algn="ctr" eaLnBrk="1">
              <a:spcAft>
                <a:spcPct val="0"/>
              </a:spcAft>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l-GR" smtClean="0">
              <a:solidFill>
                <a:srgbClr val="FFFFFF"/>
              </a:solidFill>
            </a:endParaRPr>
          </a:p>
        </p:txBody>
      </p:sp>
    </p:spTree>
  </p:cSld>
  <p:clrMapOvr>
    <a:masterClrMapping/>
  </p:clrMapOvr>
  <p:transition spd="med">
    <p:pull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504825" y="539750"/>
            <a:ext cx="9070975" cy="6840538"/>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mtClean="0">
                <a:solidFill>
                  <a:srgbClr val="FFFFFF"/>
                </a:solidFill>
              </a:rPr>
              <a:t>Κύριο Θέμα</a:t>
            </a:r>
            <a:br>
              <a:rPr lang="el-GR" smtClean="0">
                <a:solidFill>
                  <a:srgbClr val="FFFFFF"/>
                </a:solidFill>
              </a:rPr>
            </a:br>
            <a:r>
              <a:rPr lang="el-GR" smtClean="0">
                <a:solidFill>
                  <a:srgbClr val="FFFFFF"/>
                </a:solidFill>
                <a:latin typeface="Times New Roman" pitchFamily="16" charset="0"/>
              </a:rPr>
              <a:t>Ο Αλή Πασάς μετά την αποτυχία στο Σούλι δεν σταματάει να ασκεί πόλεμο αλλά αντιθέτως κηρύζει πόλεμο στην Πρέβεζα.Εκείνοι ήταν αδύνατον να αντισταθούν σε έναν τέτοιο όγκο που ήταν 4000 πεζοί και 3000 ιππείς.Μετά την κατάκτηση της Πρέβεζας και άλλων  περιοχών ο Αλή Πασάς στρέφεται πάλι στο Σούλι για δεύτερη φορά.........</a:t>
            </a:r>
            <a:br>
              <a:rPr lang="el-GR" smtClean="0">
                <a:solidFill>
                  <a:srgbClr val="FFFFFF"/>
                </a:solidFill>
                <a:latin typeface="Times New Roman" pitchFamily="16" charset="0"/>
              </a:rPr>
            </a:br>
            <a:endParaRPr lang="el-GR" smtClean="0">
              <a:solidFill>
                <a:srgbClr val="FFFFFF"/>
              </a:solidFill>
              <a:latin typeface="Times New Roman" pitchFamily="16" charset="0"/>
            </a:endParaRPr>
          </a:p>
        </p:txBody>
      </p:sp>
      <p:sp>
        <p:nvSpPr>
          <p:cNvPr id="6147" name="Rectangle 2"/>
          <p:cNvSpPr>
            <a:spLocks noGrp="1" noChangeArrowheads="1"/>
          </p:cNvSpPr>
          <p:nvPr>
            <p:ph type="body" idx="1"/>
          </p:nvPr>
        </p:nvSpPr>
        <p:spPr>
          <a:xfrm>
            <a:off x="720725" y="8820150"/>
            <a:ext cx="8675688" cy="2519363"/>
          </a:xfrm>
        </p:spPr>
        <p:txBody>
          <a:bodyPr/>
          <a:lstStyle/>
          <a:p>
            <a:pPr eaLnBrk="1">
              <a:buFont typeface="Times New Roman" pitchFamily="16" charset="0"/>
              <a:buNone/>
            </a:pPr>
            <a:endParaRPr lang="el-GR" smtClean="0"/>
          </a:p>
        </p:txBody>
      </p:sp>
    </p:spTree>
  </p:cSld>
  <p:clrMapOvr>
    <a:masterClrMapping/>
  </p:clrMapOvr>
  <p:transition spd="med">
    <p:randomBa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504825" y="539750"/>
            <a:ext cx="9070975" cy="66595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mtClean="0">
                <a:solidFill>
                  <a:srgbClr val="FFFFFF"/>
                </a:solidFill>
              </a:rPr>
              <a:t>Που όπως θα αναδειχθεί και αυτή τη φορά θα είναι και αυτή η επίθεση αναποτελεσματική.</a:t>
            </a:r>
          </a:p>
        </p:txBody>
      </p:sp>
      <p:sp>
        <p:nvSpPr>
          <p:cNvPr id="7171" name="Rectangle 2"/>
          <p:cNvSpPr>
            <a:spLocks noGrp="1" noChangeArrowheads="1"/>
          </p:cNvSpPr>
          <p:nvPr>
            <p:ph type="body" idx="1"/>
          </p:nvPr>
        </p:nvSpPr>
        <p:spPr>
          <a:xfrm>
            <a:off x="684213" y="11160125"/>
            <a:ext cx="8675687" cy="339725"/>
          </a:xfrm>
        </p:spPr>
        <p:txBody>
          <a:bodyPr/>
          <a:lstStyle/>
          <a:p>
            <a:pPr eaLnBrk="1">
              <a:buFont typeface="Times New Roman" pitchFamily="16" charset="0"/>
              <a:buNone/>
            </a:pPr>
            <a:endParaRPr lang="el-GR" smtClean="0"/>
          </a:p>
        </p:txBody>
      </p:sp>
    </p:spTree>
  </p:cSld>
  <p:clrMapOvr>
    <a:masterClrMapping/>
  </p:clrMapOvr>
  <p:transition spd="med">
    <p:randomBa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0" y="47625"/>
            <a:ext cx="10080625" cy="8750300"/>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l-GR" smtClean="0">
                <a:solidFill>
                  <a:srgbClr val="FFFFFF"/>
                </a:solidFill>
              </a:rPr>
              <a:t>Βιβλιογραφία</a:t>
            </a:r>
            <a:br>
              <a:rPr lang="el-GR" smtClean="0">
                <a:solidFill>
                  <a:srgbClr val="FFFFFF"/>
                </a:solidFill>
              </a:rPr>
            </a:br>
            <a:r>
              <a:rPr lang="el-GR" smtClean="0">
                <a:solidFill>
                  <a:srgbClr val="FFFFFF"/>
                </a:solidFill>
              </a:rPr>
              <a:t/>
            </a:r>
            <a:br>
              <a:rPr lang="el-GR" smtClean="0">
                <a:solidFill>
                  <a:srgbClr val="FFFFFF"/>
                </a:solidFill>
              </a:rPr>
            </a:br>
            <a:r>
              <a:rPr lang="el-GR" smtClean="0">
                <a:solidFill>
                  <a:srgbClr val="FFFFFF"/>
                </a:solidFill>
              </a:rPr>
              <a:t>Σπ.Π.Αραβαντινός</a:t>
            </a:r>
            <a:br>
              <a:rPr lang="el-GR" smtClean="0">
                <a:solidFill>
                  <a:srgbClr val="FFFFFF"/>
                </a:solidFill>
              </a:rPr>
            </a:br>
            <a:r>
              <a:rPr lang="el-GR" smtClean="0">
                <a:solidFill>
                  <a:srgbClr val="FFFFFF"/>
                </a:solidFill>
              </a:rPr>
              <a:t>Γ.Λ.Αρς</a:t>
            </a:r>
            <a:br>
              <a:rPr lang="el-GR" smtClean="0">
                <a:solidFill>
                  <a:srgbClr val="FFFFFF"/>
                </a:solidFill>
              </a:rPr>
            </a:br>
            <a:r>
              <a:rPr lang="el-GR" smtClean="0">
                <a:solidFill>
                  <a:srgbClr val="FFFFFF"/>
                </a:solidFill>
              </a:rPr>
              <a:t>Μ.Κοκολάκης</a:t>
            </a:r>
            <a:br>
              <a:rPr lang="el-GR" smtClean="0">
                <a:solidFill>
                  <a:srgbClr val="FFFFFF"/>
                </a:solidFill>
              </a:rPr>
            </a:br>
            <a:r>
              <a:rPr lang="el-GR" smtClean="0">
                <a:solidFill>
                  <a:srgbClr val="FFFFFF"/>
                </a:solidFill>
              </a:rPr>
              <a:t>Α.Μουφίτ</a:t>
            </a:r>
            <a:br>
              <a:rPr lang="el-GR" smtClean="0">
                <a:solidFill>
                  <a:srgbClr val="FFFFFF"/>
                </a:solidFill>
              </a:rPr>
            </a:br>
            <a:r>
              <a:rPr lang="el-GR" smtClean="0">
                <a:solidFill>
                  <a:srgbClr val="FFFFFF"/>
                </a:solidFill>
              </a:rPr>
              <a:t>Δ.Α.Οικονόμου</a:t>
            </a:r>
            <a:br>
              <a:rPr lang="el-GR" smtClean="0">
                <a:solidFill>
                  <a:srgbClr val="FFFFFF"/>
                </a:solidFill>
              </a:rPr>
            </a:br>
            <a:r>
              <a:rPr lang="el-GR" smtClean="0">
                <a:solidFill>
                  <a:srgbClr val="FFFFFF"/>
                </a:solidFill>
              </a:rPr>
              <a:t>Β.Παναγιωτόπουλος</a:t>
            </a:r>
            <a:br>
              <a:rPr lang="el-GR" smtClean="0">
                <a:solidFill>
                  <a:srgbClr val="FFFFFF"/>
                </a:solidFill>
              </a:rPr>
            </a:br>
            <a:r>
              <a:rPr lang="el-GR" smtClean="0">
                <a:solidFill>
                  <a:srgbClr val="FFFFFF"/>
                </a:solidFill>
              </a:rPr>
              <a:t>Γ.Παπαγεωργίου</a:t>
            </a:r>
            <a:br>
              <a:rPr lang="el-GR" smtClean="0">
                <a:solidFill>
                  <a:srgbClr val="FFFFFF"/>
                </a:solidFill>
              </a:rPr>
            </a:br>
            <a:r>
              <a:rPr lang="el-GR" smtClean="0">
                <a:solidFill>
                  <a:srgbClr val="FFFFFF"/>
                </a:solidFill>
              </a:rPr>
              <a:t>Google-Εικόνες</a:t>
            </a:r>
            <a:br>
              <a:rPr lang="el-GR" smtClean="0">
                <a:solidFill>
                  <a:srgbClr val="FFFFFF"/>
                </a:solidFill>
              </a:rPr>
            </a:br>
            <a:r>
              <a:rPr lang="el-GR" smtClean="0">
                <a:solidFill>
                  <a:srgbClr val="FFFFFF"/>
                </a:solidFill>
              </a:rPr>
              <a:t>Βικιπαίδια</a:t>
            </a:r>
            <a:br>
              <a:rPr lang="el-GR" smtClean="0">
                <a:solidFill>
                  <a:srgbClr val="FFFFFF"/>
                </a:solidFill>
              </a:rPr>
            </a:br>
            <a:r>
              <a:rPr lang="el-GR" smtClean="0">
                <a:solidFill>
                  <a:srgbClr val="FFFFFF"/>
                </a:solidFill>
              </a:rPr>
              <a:t/>
            </a:r>
            <a:br>
              <a:rPr lang="el-GR" smtClean="0">
                <a:solidFill>
                  <a:srgbClr val="FFFFFF"/>
                </a:solidFill>
              </a:rPr>
            </a:br>
            <a:r>
              <a:rPr lang="el-GR" smtClean="0">
                <a:solidFill>
                  <a:srgbClr val="FFFFFF"/>
                </a:solidFill>
              </a:rPr>
              <a:t/>
            </a:r>
            <a:br>
              <a:rPr lang="el-GR" smtClean="0">
                <a:solidFill>
                  <a:srgbClr val="FFFFFF"/>
                </a:solidFill>
              </a:rPr>
            </a:br>
            <a:endParaRPr lang="el-GR" smtClean="0">
              <a:solidFill>
                <a:srgbClr val="FFFFFF"/>
              </a:solidFill>
            </a:endParaRPr>
          </a:p>
        </p:txBody>
      </p:sp>
      <p:sp>
        <p:nvSpPr>
          <p:cNvPr id="8195" name="Rectangle 2"/>
          <p:cNvSpPr>
            <a:spLocks noGrp="1" noChangeArrowheads="1"/>
          </p:cNvSpPr>
          <p:nvPr>
            <p:ph type="body" idx="1"/>
          </p:nvPr>
        </p:nvSpPr>
        <p:spPr>
          <a:xfrm>
            <a:off x="360363" y="8099425"/>
            <a:ext cx="9070975" cy="3240088"/>
          </a:xfrm>
        </p:spPr>
        <p:txBody>
          <a:bodyPr/>
          <a:lstStyle/>
          <a:p>
            <a:pPr eaLnBrk="1">
              <a:buFont typeface="Times New Roman" pitchFamily="16" charset="0"/>
              <a:buNone/>
            </a:pPr>
            <a:endParaRPr lang="el-GR" smtClean="0"/>
          </a:p>
        </p:txBody>
      </p:sp>
    </p:spTree>
  </p:cSld>
  <p:clrMapOvr>
    <a:masterClrMapping/>
  </p:clrMapOvr>
  <p:transition spd="med">
    <p:strips dir="l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139</Words>
  <Application>Microsoft Office PowerPoint</Application>
  <PresentationFormat>Προσαρμογή</PresentationFormat>
  <Paragraphs>14</Paragraphs>
  <Slides>6</Slides>
  <Notes>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6</vt:i4>
      </vt:variant>
    </vt:vector>
  </HeadingPairs>
  <TitlesOfParts>
    <vt:vector size="12" baseType="lpstr">
      <vt:lpstr>Arial</vt:lpstr>
      <vt:lpstr>Microsoft YaHei</vt:lpstr>
      <vt:lpstr>Times New Roman</vt:lpstr>
      <vt:lpstr>Arial Unicode MS</vt:lpstr>
      <vt:lpstr>Θέμα του Office</vt:lpstr>
      <vt:lpstr>1_Θέμα του Office</vt:lpstr>
      <vt:lpstr>Αλή Πασάς</vt:lpstr>
      <vt:lpstr>Διαφάνεια 2</vt:lpstr>
      <vt:lpstr>Πρόλογος</vt:lpstr>
      <vt:lpstr>Κύριο Θέμα Ο Αλή Πασάς μετά την αποτυχία στο Σούλι δεν σταματάει να ασκεί πόλεμο αλλά αντιθέτως κηρύζει πόλεμο στην Πρέβεζα.Εκείνοι ήταν αδύνατον να αντισταθούν σε έναν τέτοιο όγκο που ήταν 4000 πεζοί και 3000 ιππείς.Μετά την κατάκτηση της Πρέβεζας και άλλων  περιοχών ο Αλή Πασάς στρέφεται πάλι στο Σούλι για δεύτερη φορά......... </vt:lpstr>
      <vt:lpstr>Που όπως θα αναδειχθεί και αυτή τη φορά θα είναι και αυτή η επίθεση αναποτελεσματική.</vt:lpstr>
      <vt:lpstr>Βιβλιογραφία  Σπ.Π.Αραβαντινός Γ.Λ.Αρς Μ.Κοκολάκης Α.Μουφίτ Δ.Α.Οικονόμου Β.Παναγιωτόπουλος Γ.Παπαγεωργίου Google-Εικόνες Βικιπαίδια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Αλή Πασάς</dc:title>
  <dc:creator>john</dc:creator>
  <cp:lastModifiedBy>john</cp:lastModifiedBy>
  <cp:revision>9</cp:revision>
  <cp:lastPrinted>1601-01-01T00:00:00Z</cp:lastPrinted>
  <dcterms:created xsi:type="dcterms:W3CDTF">2012-03-02T03:01:04Z</dcterms:created>
  <dcterms:modified xsi:type="dcterms:W3CDTF">2012-03-15T11:38:57Z</dcterms:modified>
</cp:coreProperties>
</file>